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9"/>
  </p:notesMasterIdLst>
  <p:sldIdLst>
    <p:sldId id="273" r:id="rId3"/>
    <p:sldId id="266" r:id="rId4"/>
    <p:sldId id="268" r:id="rId5"/>
    <p:sldId id="275" r:id="rId6"/>
    <p:sldId id="276" r:id="rId7"/>
    <p:sldId id="274" r:id="rId8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4F535B"/>
    <a:srgbClr val="7F7F7F"/>
    <a:srgbClr val="676767"/>
    <a:srgbClr val="29344A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 autoAdjust="0"/>
    <p:restoredTop sz="94687" autoAdjust="0"/>
  </p:normalViewPr>
  <p:slideViewPr>
    <p:cSldViewPr snapToGrid="0" snapToObjects="1">
      <p:cViewPr varScale="1">
        <p:scale>
          <a:sx n="53" d="100"/>
          <a:sy n="53" d="100"/>
        </p:scale>
        <p:origin x="1098" y="-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90837"/>
            <a:ext cx="19407215" cy="13971699"/>
            <a:chOff x="0" y="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목차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프로젝트 개요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34129" y="6498050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메뉴구조</a:t>
            </a:r>
            <a:endParaRPr lang="en-US" sz="3600" b="1" spc="-30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스크린리스트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프로세스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정책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7.  UI,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기능정의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마무리</a:t>
            </a: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표지</a:t>
            </a:r>
            <a:endParaRPr lang="en-US" sz="3600" b="1" spc="-300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3~4P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5~6P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7~8P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11~12P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12~13P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14~15P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33FF8-66A9-4FA4-9176-CF0E37CB09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8475663"/>
            <a:ext cx="2844800" cy="48577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9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84127"/>
              </p:ext>
            </p:extLst>
          </p:nvPr>
        </p:nvGraphicFramePr>
        <p:xfrm>
          <a:off x="2453163" y="3371100"/>
          <a:ext cx="19720618" cy="1045385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65049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886635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1938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530139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42764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476351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42764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387779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808267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 검수 필요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808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8082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81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81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81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889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819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819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8082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808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8082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F49060-D748-4046-AD10-2E3DFC3BFFDD}"/>
              </a:ext>
            </a:extLst>
          </p:cNvPr>
          <p:cNvSpPr/>
          <p:nvPr/>
        </p:nvSpPr>
        <p:spPr>
          <a:xfrm>
            <a:off x="23326842" y="3988663"/>
            <a:ext cx="3686057" cy="659432"/>
          </a:xfrm>
          <a:prstGeom prst="rect">
            <a:avLst/>
          </a:prstGeom>
          <a:solidFill>
            <a:schemeClr val="bg1"/>
          </a:solidFill>
          <a:ln cap="rnd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686057"/>
                      <a:gd name="connsiteY0" fmla="*/ 0 h 659432"/>
                      <a:gd name="connsiteX1" fmla="*/ 452858 w 3686057"/>
                      <a:gd name="connsiteY1" fmla="*/ 0 h 659432"/>
                      <a:gd name="connsiteX2" fmla="*/ 1016299 w 3686057"/>
                      <a:gd name="connsiteY2" fmla="*/ 0 h 659432"/>
                      <a:gd name="connsiteX3" fmla="*/ 1506018 w 3686057"/>
                      <a:gd name="connsiteY3" fmla="*/ 0 h 659432"/>
                      <a:gd name="connsiteX4" fmla="*/ 1958876 w 3686057"/>
                      <a:gd name="connsiteY4" fmla="*/ 0 h 659432"/>
                      <a:gd name="connsiteX5" fmla="*/ 2522316 w 3686057"/>
                      <a:gd name="connsiteY5" fmla="*/ 0 h 659432"/>
                      <a:gd name="connsiteX6" fmla="*/ 3048896 w 3686057"/>
                      <a:gd name="connsiteY6" fmla="*/ 0 h 659432"/>
                      <a:gd name="connsiteX7" fmla="*/ 3686057 w 3686057"/>
                      <a:gd name="connsiteY7" fmla="*/ 0 h 659432"/>
                      <a:gd name="connsiteX8" fmla="*/ 3686057 w 3686057"/>
                      <a:gd name="connsiteY8" fmla="*/ 342905 h 659432"/>
                      <a:gd name="connsiteX9" fmla="*/ 3686057 w 3686057"/>
                      <a:gd name="connsiteY9" fmla="*/ 659432 h 659432"/>
                      <a:gd name="connsiteX10" fmla="*/ 3233199 w 3686057"/>
                      <a:gd name="connsiteY10" fmla="*/ 659432 h 659432"/>
                      <a:gd name="connsiteX11" fmla="*/ 2817201 w 3686057"/>
                      <a:gd name="connsiteY11" fmla="*/ 659432 h 659432"/>
                      <a:gd name="connsiteX12" fmla="*/ 2253761 w 3686057"/>
                      <a:gd name="connsiteY12" fmla="*/ 659432 h 659432"/>
                      <a:gd name="connsiteX13" fmla="*/ 1800902 w 3686057"/>
                      <a:gd name="connsiteY13" fmla="*/ 659432 h 659432"/>
                      <a:gd name="connsiteX14" fmla="*/ 1237462 w 3686057"/>
                      <a:gd name="connsiteY14" fmla="*/ 659432 h 659432"/>
                      <a:gd name="connsiteX15" fmla="*/ 637161 w 3686057"/>
                      <a:gd name="connsiteY15" fmla="*/ 659432 h 659432"/>
                      <a:gd name="connsiteX16" fmla="*/ 0 w 3686057"/>
                      <a:gd name="connsiteY16" fmla="*/ 659432 h 659432"/>
                      <a:gd name="connsiteX17" fmla="*/ 0 w 3686057"/>
                      <a:gd name="connsiteY17" fmla="*/ 316527 h 659432"/>
                      <a:gd name="connsiteX18" fmla="*/ 0 w 3686057"/>
                      <a:gd name="connsiteY18" fmla="*/ 0 h 65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686057" h="659432" fill="none" extrusionOk="0">
                        <a:moveTo>
                          <a:pt x="0" y="0"/>
                        </a:moveTo>
                        <a:cubicBezTo>
                          <a:pt x="160477" y="-3725"/>
                          <a:pt x="276040" y="24924"/>
                          <a:pt x="452858" y="0"/>
                        </a:cubicBezTo>
                        <a:cubicBezTo>
                          <a:pt x="629676" y="-24924"/>
                          <a:pt x="888180" y="42825"/>
                          <a:pt x="1016299" y="0"/>
                        </a:cubicBezTo>
                        <a:cubicBezTo>
                          <a:pt x="1144418" y="-42825"/>
                          <a:pt x="1387415" y="55959"/>
                          <a:pt x="1506018" y="0"/>
                        </a:cubicBezTo>
                        <a:cubicBezTo>
                          <a:pt x="1624621" y="-55959"/>
                          <a:pt x="1787611" y="19286"/>
                          <a:pt x="1958876" y="0"/>
                        </a:cubicBezTo>
                        <a:cubicBezTo>
                          <a:pt x="2130141" y="-19286"/>
                          <a:pt x="2308979" y="21938"/>
                          <a:pt x="2522316" y="0"/>
                        </a:cubicBezTo>
                        <a:cubicBezTo>
                          <a:pt x="2735653" y="-21938"/>
                          <a:pt x="2884390" y="22253"/>
                          <a:pt x="3048896" y="0"/>
                        </a:cubicBezTo>
                        <a:cubicBezTo>
                          <a:pt x="3213402" y="-22253"/>
                          <a:pt x="3501028" y="59065"/>
                          <a:pt x="3686057" y="0"/>
                        </a:cubicBezTo>
                        <a:cubicBezTo>
                          <a:pt x="3692349" y="97897"/>
                          <a:pt x="3672691" y="266964"/>
                          <a:pt x="3686057" y="342905"/>
                        </a:cubicBezTo>
                        <a:cubicBezTo>
                          <a:pt x="3699423" y="418846"/>
                          <a:pt x="3668288" y="575719"/>
                          <a:pt x="3686057" y="659432"/>
                        </a:cubicBezTo>
                        <a:cubicBezTo>
                          <a:pt x="3542012" y="693201"/>
                          <a:pt x="3388533" y="617252"/>
                          <a:pt x="3233199" y="659432"/>
                        </a:cubicBezTo>
                        <a:cubicBezTo>
                          <a:pt x="3077865" y="701612"/>
                          <a:pt x="2949796" y="617099"/>
                          <a:pt x="2817201" y="659432"/>
                        </a:cubicBezTo>
                        <a:cubicBezTo>
                          <a:pt x="2684606" y="701765"/>
                          <a:pt x="2415366" y="641632"/>
                          <a:pt x="2253761" y="659432"/>
                        </a:cubicBezTo>
                        <a:cubicBezTo>
                          <a:pt x="2092156" y="677232"/>
                          <a:pt x="1955210" y="657315"/>
                          <a:pt x="1800902" y="659432"/>
                        </a:cubicBezTo>
                        <a:cubicBezTo>
                          <a:pt x="1646594" y="661549"/>
                          <a:pt x="1396780" y="652744"/>
                          <a:pt x="1237462" y="659432"/>
                        </a:cubicBezTo>
                        <a:cubicBezTo>
                          <a:pt x="1078144" y="666120"/>
                          <a:pt x="840372" y="588901"/>
                          <a:pt x="637161" y="659432"/>
                        </a:cubicBezTo>
                        <a:cubicBezTo>
                          <a:pt x="433950" y="729963"/>
                          <a:pt x="143911" y="598613"/>
                          <a:pt x="0" y="659432"/>
                        </a:cubicBezTo>
                        <a:cubicBezTo>
                          <a:pt x="-25147" y="588608"/>
                          <a:pt x="37496" y="416116"/>
                          <a:pt x="0" y="316527"/>
                        </a:cubicBezTo>
                        <a:cubicBezTo>
                          <a:pt x="-37496" y="216939"/>
                          <a:pt x="31533" y="145097"/>
                          <a:pt x="0" y="0"/>
                        </a:cubicBezTo>
                        <a:close/>
                      </a:path>
                      <a:path w="3686057" h="659432" stroke="0" extrusionOk="0">
                        <a:moveTo>
                          <a:pt x="0" y="0"/>
                        </a:moveTo>
                        <a:cubicBezTo>
                          <a:pt x="229972" y="-43015"/>
                          <a:pt x="303421" y="954"/>
                          <a:pt x="489719" y="0"/>
                        </a:cubicBezTo>
                        <a:cubicBezTo>
                          <a:pt x="676017" y="-954"/>
                          <a:pt x="805402" y="36140"/>
                          <a:pt x="905717" y="0"/>
                        </a:cubicBezTo>
                        <a:cubicBezTo>
                          <a:pt x="1006032" y="-36140"/>
                          <a:pt x="1325309" y="42158"/>
                          <a:pt x="1506018" y="0"/>
                        </a:cubicBezTo>
                        <a:cubicBezTo>
                          <a:pt x="1686727" y="-42158"/>
                          <a:pt x="1763886" y="53116"/>
                          <a:pt x="1995737" y="0"/>
                        </a:cubicBezTo>
                        <a:cubicBezTo>
                          <a:pt x="2227588" y="-53116"/>
                          <a:pt x="2253218" y="34064"/>
                          <a:pt x="2485456" y="0"/>
                        </a:cubicBezTo>
                        <a:cubicBezTo>
                          <a:pt x="2717694" y="-34064"/>
                          <a:pt x="2832750" y="12151"/>
                          <a:pt x="3085756" y="0"/>
                        </a:cubicBezTo>
                        <a:cubicBezTo>
                          <a:pt x="3338762" y="-12151"/>
                          <a:pt x="3502636" y="62414"/>
                          <a:pt x="3686057" y="0"/>
                        </a:cubicBezTo>
                        <a:cubicBezTo>
                          <a:pt x="3688458" y="101030"/>
                          <a:pt x="3661254" y="263400"/>
                          <a:pt x="3686057" y="342905"/>
                        </a:cubicBezTo>
                        <a:cubicBezTo>
                          <a:pt x="3710860" y="422410"/>
                          <a:pt x="3683698" y="552324"/>
                          <a:pt x="3686057" y="659432"/>
                        </a:cubicBezTo>
                        <a:cubicBezTo>
                          <a:pt x="3542577" y="702947"/>
                          <a:pt x="3349593" y="624452"/>
                          <a:pt x="3233199" y="659432"/>
                        </a:cubicBezTo>
                        <a:cubicBezTo>
                          <a:pt x="3116805" y="694412"/>
                          <a:pt x="2943755" y="623989"/>
                          <a:pt x="2706619" y="659432"/>
                        </a:cubicBezTo>
                        <a:cubicBezTo>
                          <a:pt x="2469483" y="694875"/>
                          <a:pt x="2355184" y="655936"/>
                          <a:pt x="2216900" y="659432"/>
                        </a:cubicBezTo>
                        <a:cubicBezTo>
                          <a:pt x="2078616" y="662928"/>
                          <a:pt x="1798610" y="630602"/>
                          <a:pt x="1616599" y="659432"/>
                        </a:cubicBezTo>
                        <a:cubicBezTo>
                          <a:pt x="1434588" y="688262"/>
                          <a:pt x="1259298" y="621039"/>
                          <a:pt x="1016299" y="659432"/>
                        </a:cubicBezTo>
                        <a:cubicBezTo>
                          <a:pt x="773300" y="697825"/>
                          <a:pt x="691033" y="637901"/>
                          <a:pt x="563440" y="659432"/>
                        </a:cubicBezTo>
                        <a:cubicBezTo>
                          <a:pt x="435847" y="680963"/>
                          <a:pt x="146854" y="642811"/>
                          <a:pt x="0" y="659432"/>
                        </a:cubicBezTo>
                        <a:cubicBezTo>
                          <a:pt x="-23576" y="508251"/>
                          <a:pt x="14250" y="443378"/>
                          <a:pt x="0" y="316527"/>
                        </a:cubicBezTo>
                        <a:cubicBezTo>
                          <a:pt x="-14250" y="189676"/>
                          <a:pt x="20981" y="1402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8.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10045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</a:t>
            </a:r>
            <a:r>
              <a:rPr lang="en-US" altLang="ko-KR" sz="3200" dirty="0">
                <a:solidFill>
                  <a:schemeClr val="bg1"/>
                </a:solidFill>
              </a:rPr>
              <a:t>＇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눌러 결제 후 다운로드 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신용카드</a:t>
            </a:r>
            <a:r>
              <a:rPr lang="en-US" altLang="ko-KR" sz="3200" dirty="0">
                <a:solidFill>
                  <a:schemeClr val="bg1"/>
                </a:solidFill>
              </a:rPr>
              <a:t>,</a:t>
            </a:r>
            <a:r>
              <a:rPr lang="ko-KR" altLang="en-US" sz="3200" dirty="0">
                <a:solidFill>
                  <a:schemeClr val="bg1"/>
                </a:solidFill>
              </a:rPr>
              <a:t>계좌이체</a:t>
            </a:r>
            <a:r>
              <a:rPr lang="en-US" altLang="ko-KR" sz="3200" dirty="0">
                <a:solidFill>
                  <a:schemeClr val="bg1"/>
                </a:solidFill>
              </a:rPr>
              <a:t>,</a:t>
            </a:r>
            <a:r>
              <a:rPr lang="ko-KR" altLang="en-US" sz="3200" dirty="0">
                <a:solidFill>
                  <a:schemeClr val="bg1"/>
                </a:solidFill>
              </a:rPr>
              <a:t>간편결제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</a:t>
            </a:r>
            <a:r>
              <a:rPr lang="ko-KR" altLang="en-US" sz="3200" dirty="0">
                <a:solidFill>
                  <a:schemeClr val="bg1"/>
                </a:solidFill>
              </a:rPr>
              <a:t>결제 정보를 입력하고 결제 버튼을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</a:t>
            </a:r>
            <a:r>
              <a:rPr lang="ko-KR" altLang="en-US" sz="3200" dirty="0">
                <a:solidFill>
                  <a:schemeClr val="bg1"/>
                </a:solidFill>
              </a:rPr>
              <a:t>사용자의 라이브러리에 구매한 컨텐츠가 나타나고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다운로드가 활성화된다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8.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1007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-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4.	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대안흐름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arenR" startAt="4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3-1)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사용자가 결제수단을 선택하지 않고 결제버튼을 누르는 경우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팝업이 뜬다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 startAt="5"/>
            </a:pP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예외흐름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 startAt="5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4-1)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결제 대행사 승인 실패 시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 “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결제가 거부되었습니다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다른 수단을 선택해주세요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.“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안내 후 이전 단계로 되돌린다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4-2)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네트워크 오류로 인해 결제가 실패할 시 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“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결제를 다시 시도해주세요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.”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라는 에러 메시지가 표시되고 다시 결제를 유도한다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742950" indent="-742950">
              <a:buAutoNum type="arabicPeriod" startAt="5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330</Words>
  <Application>Microsoft Office PowerPoint</Application>
  <PresentationFormat>사용자 지정</PresentationFormat>
  <Paragraphs>151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Arimo Bold</vt:lpstr>
      <vt:lpstr>Calibri (MS) Bold</vt:lpstr>
      <vt:lpstr>Malgun Gothic</vt:lpstr>
      <vt:lpstr>Malgun Gothic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지원 정</cp:lastModifiedBy>
  <cp:revision>45</cp:revision>
  <dcterms:created xsi:type="dcterms:W3CDTF">2025-07-10T04:24:41Z</dcterms:created>
  <dcterms:modified xsi:type="dcterms:W3CDTF">2025-07-12T14:41:41Z</dcterms:modified>
</cp:coreProperties>
</file>